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1712" y="3109912"/>
            <a:ext cx="7648575" cy="638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409700"/>
            <a:ext cx="11410950" cy="4038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23992" y="1988840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19952" y="2081437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862210" y="2081437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824802" y="2567574"/>
            <a:ext cx="75903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003262" y="2509700"/>
            <a:ext cx="75903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630716" y="2532850"/>
            <a:ext cx="75903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794655" y="3042136"/>
            <a:ext cx="75903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301784" y="3065285"/>
            <a:ext cx="75903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000842" y="3574571"/>
            <a:ext cx="45519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419951" y="3562996"/>
            <a:ext cx="45519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0862209" y="3528272"/>
            <a:ext cx="45519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910401" y="4095432"/>
            <a:ext cx="45519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797075" y="4049133"/>
            <a:ext cx="45519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8003261" y="4060708"/>
            <a:ext cx="87188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3952122" y="4535270"/>
            <a:ext cx="87188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6579575" y="4581568"/>
            <a:ext cx="87188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9230178" y="4616292"/>
            <a:ext cx="87188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1741358" y="5102428"/>
            <a:ext cx="87188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352550"/>
            <a:ext cx="11487150" cy="4152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3632" y="1988840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96280" y="1942541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74204" y="1965691"/>
            <a:ext cx="67412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128978" y="1988841"/>
            <a:ext cx="67412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818356" y="2474977"/>
            <a:ext cx="67412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411085" y="2509701"/>
            <a:ext cx="67412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362629" y="2509701"/>
            <a:ext cx="67412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1128979" y="2486552"/>
            <a:ext cx="67412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08532" y="4072284"/>
            <a:ext cx="6555619" cy="15682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1739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2090737"/>
            <a:ext cx="11077575" cy="2676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75720" y="4437112"/>
            <a:ext cx="504056" cy="3301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45340" y="4429492"/>
            <a:ext cx="504056" cy="3301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54000" y="4437112"/>
            <a:ext cx="504056" cy="3301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770280" y="4444732"/>
            <a:ext cx="504056" cy="3301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570380" y="4452352"/>
            <a:ext cx="504056" cy="3301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378100" y="4452352"/>
            <a:ext cx="504056" cy="3301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109620" y="4467592"/>
            <a:ext cx="504056" cy="3301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825900" y="4429492"/>
            <a:ext cx="504056" cy="3301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648860" y="4444732"/>
            <a:ext cx="335572" cy="3301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0440948" y="4452352"/>
            <a:ext cx="335572" cy="3301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8397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643062"/>
            <a:ext cx="11458575" cy="3571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27848" y="2276872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27848" y="2786158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662977" y="3260720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308739" y="4279292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868901" y="4753854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4286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2026-02-25T05:23:54Z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